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7659063-C2CD-4EB7-9033-4429564A3AF5}" type="datetimeFigureOut">
              <a:rPr lang="fr-FR" smtClean="0"/>
              <a:t>04/07/2022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B2F8CF-0BEA-4FFD-B857-10A2B3D86307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063-C2CD-4EB7-9033-4429564A3AF5}" type="datetimeFigureOut">
              <a:rPr lang="fr-FR" smtClean="0"/>
              <a:t>04/07/2022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F8CF-0BEA-4FFD-B857-10A2B3D8630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7659063-C2CD-4EB7-9033-4429564A3AF5}" type="datetimeFigureOut">
              <a:rPr lang="fr-FR" smtClean="0"/>
              <a:t>04/07/2022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7B2F8CF-0BEA-4FFD-B857-10A2B3D86307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063-C2CD-4EB7-9033-4429564A3AF5}" type="datetimeFigureOut">
              <a:rPr lang="fr-FR" smtClean="0"/>
              <a:t>04/07/2022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B2F8CF-0BEA-4FFD-B857-10A2B3D8630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063-C2CD-4EB7-9033-4429564A3AF5}" type="datetimeFigureOut">
              <a:rPr lang="fr-FR" smtClean="0"/>
              <a:t>04/07/2022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7B2F8CF-0BEA-4FFD-B857-10A2B3D86307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7659063-C2CD-4EB7-9033-4429564A3AF5}" type="datetimeFigureOut">
              <a:rPr lang="fr-FR" smtClean="0"/>
              <a:t>04/07/2022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7B2F8CF-0BEA-4FFD-B857-10A2B3D8630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7659063-C2CD-4EB7-9033-4429564A3AF5}" type="datetimeFigureOut">
              <a:rPr lang="fr-FR" smtClean="0"/>
              <a:t>04/07/2022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7B2F8CF-0BEA-4FFD-B857-10A2B3D86307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063-C2CD-4EB7-9033-4429564A3AF5}" type="datetimeFigureOut">
              <a:rPr lang="fr-FR" smtClean="0"/>
              <a:t>04/07/2022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B2F8CF-0BEA-4FFD-B857-10A2B3D8630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063-C2CD-4EB7-9033-4429564A3AF5}" type="datetimeFigureOut">
              <a:rPr lang="fr-FR" smtClean="0"/>
              <a:t>04/07/2022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B2F8CF-0BEA-4FFD-B857-10A2B3D8630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063-C2CD-4EB7-9033-4429564A3AF5}" type="datetimeFigureOut">
              <a:rPr lang="fr-FR" smtClean="0"/>
              <a:t>04/07/2022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B2F8CF-0BEA-4FFD-B857-10A2B3D86307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7659063-C2CD-4EB7-9033-4429564A3AF5}" type="datetimeFigureOut">
              <a:rPr lang="fr-FR" smtClean="0"/>
              <a:t>04/07/2022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7B2F8CF-0BEA-4FFD-B857-10A2B3D86307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659063-C2CD-4EB7-9033-4429564A3AF5}" type="datetimeFigureOut">
              <a:rPr lang="fr-FR" smtClean="0"/>
              <a:t>04/07/2022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B2F8CF-0BEA-4FFD-B857-10A2B3D8630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6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24.jpeg"/><Relationship Id="rId4" Type="http://schemas.openxmlformats.org/officeDocument/2006/relationships/image" Target="../media/image6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7.png"/><Relationship Id="rId15" Type="http://schemas.openxmlformats.org/officeDocument/2006/relationships/image" Target="../media/image8.png"/><Relationship Id="rId10" Type="http://schemas.openxmlformats.org/officeDocument/2006/relationships/image" Target="../media/image30.png"/><Relationship Id="rId4" Type="http://schemas.openxmlformats.org/officeDocument/2006/relationships/image" Target="../media/image6.jpeg"/><Relationship Id="rId9" Type="http://schemas.openxmlformats.org/officeDocument/2006/relationships/image" Target="../media/image29.pn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4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6.jpe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3" Type="http://schemas.openxmlformats.org/officeDocument/2006/relationships/image" Target="../media/image4.png"/><Relationship Id="rId7" Type="http://schemas.openxmlformats.org/officeDocument/2006/relationships/image" Target="../media/image48.jpeg"/><Relationship Id="rId12" Type="http://schemas.openxmlformats.org/officeDocument/2006/relationships/image" Target="../media/image2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51.png"/><Relationship Id="rId5" Type="http://schemas.openxmlformats.org/officeDocument/2006/relationships/image" Target="../media/image6.jpeg"/><Relationship Id="rId15" Type="http://schemas.openxmlformats.org/officeDocument/2006/relationships/image" Target="../media/image54.jpeg"/><Relationship Id="rId10" Type="http://schemas.openxmlformats.org/officeDocument/2006/relationships/image" Target="../media/image44.png"/><Relationship Id="rId4" Type="http://schemas.openxmlformats.org/officeDocument/2006/relationships/image" Target="../media/image5.png"/><Relationship Id="rId9" Type="http://schemas.openxmlformats.org/officeDocument/2006/relationships/image" Target="../media/image50.png"/><Relationship Id="rId1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G_20220305_154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57166"/>
            <a:ext cx="6786578" cy="55721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314844"/>
            <a:ext cx="8786842" cy="1685924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                 </a:t>
            </a:r>
            <a:r>
              <a:rPr lang="fr-FR" sz="5300" dirty="0" smtClean="0"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  <a:t>CHRONOMETRAGE</a:t>
            </a:r>
            <a:r>
              <a:rPr lang="fr-FR" sz="530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  <a:t>          SPORTIF</a:t>
            </a:r>
            <a:endParaRPr lang="fr-FR" dirty="0"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Eras Bold ITC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15465461212</a:t>
            </a:r>
            <a:endParaRPr lang="fr-FR" dirty="0"/>
          </a:p>
        </p:txBody>
      </p:sp>
      <p:pic>
        <p:nvPicPr>
          <p:cNvPr id="8" name="Image 7" descr="Logos LA'TEAM.COM 04-2018-OK--01.png"/>
          <p:cNvPicPr>
            <a:picLocks noChangeAspect="1"/>
          </p:cNvPicPr>
          <p:nvPr/>
        </p:nvPicPr>
        <p:blipFill>
          <a:blip r:embed="rId3" cstate="print">
            <a:lum bright="34000"/>
          </a:blip>
          <a:stretch>
            <a:fillRect/>
          </a:stretch>
        </p:blipFill>
        <p:spPr>
          <a:xfrm>
            <a:off x="214282" y="571480"/>
            <a:ext cx="2071702" cy="150596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0" y="5429264"/>
            <a:ext cx="2357422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sport Notre Passion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kisspng-rocky-mountains-drawing-clip-art-5ae53ffbb409b9.1549497115249735637375.png"/>
          <p:cNvPicPr>
            <a:picLocks noChangeAspect="1"/>
          </p:cNvPicPr>
          <p:nvPr/>
        </p:nvPicPr>
        <p:blipFill>
          <a:blip r:embed="rId4" cstate="print">
            <a:biLevel thresh="50000"/>
            <a:lum bright="100000"/>
          </a:blip>
          <a:stretch>
            <a:fillRect/>
          </a:stretch>
        </p:blipFill>
        <p:spPr>
          <a:xfrm>
            <a:off x="0" y="5129090"/>
            <a:ext cx="2314484" cy="585926"/>
          </a:xfrm>
          <a:prstGeom prst="rect">
            <a:avLst/>
          </a:prstGeom>
        </p:spPr>
      </p:pic>
      <p:pic>
        <p:nvPicPr>
          <p:cNvPr id="11" name="Image 10" descr="téléchargement (14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5404" y="6500834"/>
            <a:ext cx="285752" cy="285752"/>
          </a:xfrm>
          <a:prstGeom prst="rect">
            <a:avLst/>
          </a:prstGeom>
        </p:spPr>
      </p:pic>
      <p:pic>
        <p:nvPicPr>
          <p:cNvPr id="12" name="Image 11" descr="téléchargement (10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214" y="6500834"/>
            <a:ext cx="285752" cy="285752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0" y="5929330"/>
            <a:ext cx="3857652" cy="92867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3 rue du  Moulin </a:t>
            </a:r>
            <a:r>
              <a:rPr kumimoji="0" lang="fr-FR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71510 ALUZE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06.65.93.68.65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prestationlateam@gmail.com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Image 14" descr="kisspng-nutrition-for-runners-running-mural-5k-run-running-man-5ab5f2815a7f07.6632922615218735373707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29140" y="5929346"/>
            <a:ext cx="1000116" cy="1000116"/>
          </a:xfrm>
          <a:prstGeom prst="rect">
            <a:avLst/>
          </a:prstGeom>
        </p:spPr>
      </p:pic>
      <p:pic>
        <p:nvPicPr>
          <p:cNvPr id="16" name="Image 15" descr="kisspng-cycling-drabuziuetiketes-lt-bicycle-frames-clip-ar-5ae3af663801d0.487044361524871014229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5935110"/>
            <a:ext cx="928694" cy="922890"/>
          </a:xfrm>
          <a:prstGeom prst="rect">
            <a:avLst/>
          </a:prstGeom>
        </p:spPr>
      </p:pic>
      <p:pic>
        <p:nvPicPr>
          <p:cNvPr id="17" name="Image 16" descr="kisspng-bicycle-pedals-mtb-hill-bike-rider-mountain-bike-c-mengunduh-adventure-of-rafadan-world-google-play-s-5bf886b1f2d4b0.8429575615430140659946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48574" y="6062698"/>
            <a:ext cx="723888" cy="723888"/>
          </a:xfrm>
          <a:prstGeom prst="rect">
            <a:avLst/>
          </a:prstGeom>
        </p:spPr>
      </p:pic>
      <p:pic>
        <p:nvPicPr>
          <p:cNvPr id="18" name="Image 17" descr="OIP.jfif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29256" y="6077190"/>
            <a:ext cx="642942" cy="702751"/>
          </a:xfrm>
          <a:prstGeom prst="rect">
            <a:avLst/>
          </a:prstGeom>
        </p:spPr>
      </p:pic>
      <p:pic>
        <p:nvPicPr>
          <p:cNvPr id="19" name="Image 18" descr="a2601.jpg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29381" y="6072206"/>
            <a:ext cx="899743" cy="642942"/>
          </a:xfrm>
          <a:prstGeom prst="rect">
            <a:avLst/>
          </a:prstGeom>
        </p:spPr>
      </p:pic>
      <p:pic>
        <p:nvPicPr>
          <p:cNvPr id="20" name="Image 19" descr="kisspng-trail-running-marathon-jooks-coaching-gainage-5b179113b19464.0097487615282711237274.png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43636" y="5946152"/>
            <a:ext cx="1214446" cy="911847"/>
          </a:xfrm>
          <a:prstGeom prst="rect">
            <a:avLst/>
          </a:prstGeom>
        </p:spPr>
      </p:pic>
      <p:sp>
        <p:nvSpPr>
          <p:cNvPr id="21" name="Sous-titre 2"/>
          <p:cNvSpPr txBox="1">
            <a:spLocks/>
          </p:cNvSpPr>
          <p:nvPr/>
        </p:nvSpPr>
        <p:spPr>
          <a:xfrm>
            <a:off x="0" y="1714488"/>
            <a:ext cx="2285984" cy="26432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900" b="1" dirty="0" smtClean="0">
                <a:solidFill>
                  <a:srgbClr val="FFFFFF"/>
                </a:solidFill>
              </a:rPr>
              <a:t>LA’TEAM.COM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900" b="1" dirty="0" smtClean="0">
                <a:solidFill>
                  <a:srgbClr val="FFFFFF"/>
                </a:solidFill>
              </a:rPr>
              <a:t>(EI)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900" b="1" dirty="0" smtClean="0">
                <a:solidFill>
                  <a:srgbClr val="FFFFFF"/>
                </a:solidFill>
              </a:rPr>
              <a:t>06-65-93-68-65</a:t>
            </a:r>
            <a:endParaRPr lang="fr-FR" sz="1900" b="1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400" b="1" dirty="0" smtClean="0">
                <a:solidFill>
                  <a:srgbClr val="FFFFFF"/>
                </a:solidFill>
              </a:rPr>
              <a:t>Site: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Prestations-lateam.com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FB_IMG_16466488572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603" y="0"/>
            <a:ext cx="4573429" cy="59293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286412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                </a:t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 </a:t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élaboration du Projet</a:t>
            </a:r>
            <a:r>
              <a:rPr lang="fr-FR" sz="31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1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  <a:t>partage d’</a:t>
            </a:r>
            <a:r>
              <a:rPr lang="fr-FR" sz="360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  <a:t>é</a:t>
            </a:r>
            <a:r>
              <a:rPr lang="fr-FR" sz="360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  <a:t>xperience</a:t>
            </a:r>
            <a:r>
              <a:rPr lang="fr-FR" sz="3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  <a:t/>
            </a:r>
            <a:br>
              <a:rPr lang="fr-FR" sz="3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</a:br>
            <a:r>
              <a:rPr lang="fr-FR" sz="3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  <a:t>planification</a:t>
            </a:r>
            <a:br>
              <a:rPr lang="fr-FR" sz="3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</a:br>
            <a:r>
              <a:rPr lang="fr-FR" sz="3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  <a:t>organisation</a:t>
            </a:r>
            <a:br>
              <a:rPr lang="fr-FR" sz="3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</a:br>
            <a:r>
              <a:rPr lang="fr-FR" sz="3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  <a:t>jour-j</a:t>
            </a:r>
            <a:br>
              <a:rPr lang="fr-FR" sz="3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</a:br>
            <a:r>
              <a:rPr lang="fr-FR" sz="3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  <a:t>Résultats</a:t>
            </a:r>
            <a:r>
              <a:rPr lang="fr-FR" sz="49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  <a:t/>
            </a:r>
            <a:br>
              <a:rPr lang="fr-FR" sz="49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</a:br>
            <a:r>
              <a:rPr lang="fr-FR" sz="530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  <a:t/>
            </a:r>
            <a:br>
              <a:rPr lang="fr-FR" sz="530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</a:rPr>
            </a:br>
            <a:endParaRPr lang="fr-FR" dirty="0"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8" name="Image 7" descr="Logos LA'TEAM.COM 04-2018-OK--01.png"/>
          <p:cNvPicPr>
            <a:picLocks noChangeAspect="1"/>
          </p:cNvPicPr>
          <p:nvPr/>
        </p:nvPicPr>
        <p:blipFill>
          <a:blip r:embed="rId3" cstate="print">
            <a:lum bright="34000"/>
          </a:blip>
          <a:stretch>
            <a:fillRect/>
          </a:stretch>
        </p:blipFill>
        <p:spPr>
          <a:xfrm>
            <a:off x="214282" y="142852"/>
            <a:ext cx="2071702" cy="150596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0" y="5429264"/>
            <a:ext cx="2357422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sport Notre Passion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kisspng-rocky-mountains-drawing-clip-art-5ae53ffbb409b9.1549497115249735637375.png"/>
          <p:cNvPicPr>
            <a:picLocks noChangeAspect="1"/>
          </p:cNvPicPr>
          <p:nvPr/>
        </p:nvPicPr>
        <p:blipFill>
          <a:blip r:embed="rId4" cstate="print">
            <a:biLevel thresh="50000"/>
            <a:lum bright="100000"/>
          </a:blip>
          <a:stretch>
            <a:fillRect/>
          </a:stretch>
        </p:blipFill>
        <p:spPr>
          <a:xfrm>
            <a:off x="0" y="5129090"/>
            <a:ext cx="2314484" cy="585926"/>
          </a:xfrm>
          <a:prstGeom prst="rect">
            <a:avLst/>
          </a:prstGeom>
        </p:spPr>
      </p:pic>
      <p:pic>
        <p:nvPicPr>
          <p:cNvPr id="11" name="Image 10" descr="téléchargement (14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5404" y="6500834"/>
            <a:ext cx="285752" cy="285752"/>
          </a:xfrm>
          <a:prstGeom prst="rect">
            <a:avLst/>
          </a:prstGeom>
        </p:spPr>
      </p:pic>
      <p:pic>
        <p:nvPicPr>
          <p:cNvPr id="12" name="Image 11" descr="téléchargement (10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214" y="6500834"/>
            <a:ext cx="285752" cy="285752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0" y="5929330"/>
            <a:ext cx="3857652" cy="92867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3 rue du  Moulin </a:t>
            </a:r>
            <a:r>
              <a:rPr kumimoji="0" lang="fr-FR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71510 ALUZE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06.65.93.68.65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prestationlateam@gmail.com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428660" y="5072074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lang="fr-FR" sz="4400" cap="all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  <a:ea typeface="+mj-ea"/>
                <a:cs typeface="+mj-cs"/>
              </a:rPr>
              <a:t>Accompagnement</a:t>
            </a:r>
            <a:r>
              <a:rPr kumimoji="0" lang="fr-FR" sz="4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4600596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kumimoji="0" lang="fr-FR" sz="1600" b="0" i="0" u="none" strike="noStrike" kern="1200" cap="all" spc="0" normalizeH="0" baseline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votre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réussite sera 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uLnTx/>
                <a:uFillTx/>
                <a:latin typeface="Eras Bold ITC" pitchFamily="34" charset="0"/>
                <a:ea typeface="+mj-ea"/>
                <a:cs typeface="+mj-cs"/>
              </a:rPr>
              <a:t>notre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devise</a:t>
            </a:r>
            <a:r>
              <a:rPr kumimoji="0" lang="fr-FR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642918"/>
            <a:ext cx="4643438" cy="6215082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 </a:t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société </a:t>
            </a: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fondée en </a:t>
            </a: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2015 par un passionné de sport , 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nous  sommes fort de notre expérience d’</a:t>
            </a:r>
            <a:r>
              <a:rPr lang="fr-FR" sz="160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athlétes</a:t>
            </a: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 multi-sport et d’organisateur de courses.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Notre équipe sera vous apporter  :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savoir –faire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dynamisme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professionnalisme 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accompagnement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organisation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conseils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planification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jour-j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résultats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1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 </a:t>
            </a: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endParaRPr lang="fr-FR" dirty="0"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8" name="Image 7" descr="Logos LA'TEAM.COM 04-2018-OK--01.png"/>
          <p:cNvPicPr>
            <a:picLocks noChangeAspect="1"/>
          </p:cNvPicPr>
          <p:nvPr/>
        </p:nvPicPr>
        <p:blipFill>
          <a:blip r:embed="rId2" cstate="print">
            <a:lum bright="34000"/>
          </a:blip>
          <a:stretch>
            <a:fillRect/>
          </a:stretch>
        </p:blipFill>
        <p:spPr>
          <a:xfrm>
            <a:off x="214282" y="142852"/>
            <a:ext cx="2071702" cy="150596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0" y="5429264"/>
            <a:ext cx="2357422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sport Notre Passion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kisspng-rocky-mountains-drawing-clip-art-5ae53ffbb409b9.1549497115249735637375.png"/>
          <p:cNvPicPr>
            <a:picLocks noChangeAspect="1"/>
          </p:cNvPicPr>
          <p:nvPr/>
        </p:nvPicPr>
        <p:blipFill>
          <a:blip r:embed="rId3" cstate="print">
            <a:biLevel thresh="50000"/>
            <a:lum bright="100000"/>
          </a:blip>
          <a:stretch>
            <a:fillRect/>
          </a:stretch>
        </p:blipFill>
        <p:spPr>
          <a:xfrm>
            <a:off x="0" y="5129090"/>
            <a:ext cx="2314484" cy="585926"/>
          </a:xfrm>
          <a:prstGeom prst="rect">
            <a:avLst/>
          </a:prstGeom>
        </p:spPr>
      </p:pic>
      <p:pic>
        <p:nvPicPr>
          <p:cNvPr id="11" name="Image 10" descr="téléchargement (14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5404" y="6500834"/>
            <a:ext cx="285752" cy="285752"/>
          </a:xfrm>
          <a:prstGeom prst="rect">
            <a:avLst/>
          </a:prstGeom>
        </p:spPr>
      </p:pic>
      <p:pic>
        <p:nvPicPr>
          <p:cNvPr id="12" name="Image 11" descr="téléchargement (10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214" y="6500834"/>
            <a:ext cx="285752" cy="285752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0" y="5929330"/>
            <a:ext cx="3857652" cy="92867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3 rue du  Moulin </a:t>
            </a:r>
            <a:r>
              <a:rPr kumimoji="0" lang="fr-FR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71510 ALUZE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06.65.93.68.65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prestationlateam@gmail.com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428660" y="5072074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lang="fr-FR" sz="4400" cap="all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  <a:ea typeface="+mj-ea"/>
                <a:cs typeface="+mj-cs"/>
              </a:rPr>
              <a:t>QUI SOMMES NOUS ?</a:t>
            </a:r>
            <a:r>
              <a:rPr kumimoji="0" lang="fr-FR" sz="4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4600596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kumimoji="0" lang="fr-FR" sz="1600" b="0" i="0" u="none" strike="noStrike" kern="1200" cap="all" spc="0" normalizeH="0" baseline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votre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réussite sera 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uLnTx/>
                <a:uFillTx/>
                <a:latin typeface="Eras Bold ITC" pitchFamily="34" charset="0"/>
                <a:ea typeface="+mj-ea"/>
                <a:cs typeface="+mj-cs"/>
              </a:rPr>
              <a:t>notre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devise</a:t>
            </a:r>
            <a:r>
              <a:rPr kumimoji="0" lang="fr-FR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pic>
        <p:nvPicPr>
          <p:cNvPr id="18" name="Image 17" descr="kisspng-chambre-de-commerce-latino-amricaine-anecs-cjec-fransa-bo-haritas-oluturun-5b6c8e995acfb9.98766413153384104937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214290"/>
            <a:ext cx="3617123" cy="3500442"/>
          </a:xfrm>
          <a:prstGeom prst="rect">
            <a:avLst/>
          </a:prstGeom>
        </p:spPr>
      </p:pic>
      <p:pic>
        <p:nvPicPr>
          <p:cNvPr id="19" name="Image 18" descr="17042022-6L4A75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90085" y="4507553"/>
            <a:ext cx="1703342" cy="1136025"/>
          </a:xfrm>
          <a:prstGeom prst="rect">
            <a:avLst/>
          </a:prstGeom>
        </p:spPr>
      </p:pic>
      <p:pic>
        <p:nvPicPr>
          <p:cNvPr id="20" name="Image 19" descr="FB_IMG_16362834280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92" y="4500570"/>
            <a:ext cx="1716099" cy="1143008"/>
          </a:xfrm>
          <a:prstGeom prst="rect">
            <a:avLst/>
          </a:prstGeom>
        </p:spPr>
      </p:pic>
      <p:pic>
        <p:nvPicPr>
          <p:cNvPr id="22" name="Image 21" descr="IMG_20210717_1606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14942" y="4500570"/>
            <a:ext cx="1643074" cy="1143008"/>
          </a:xfrm>
          <a:prstGeom prst="rect">
            <a:avLst/>
          </a:prstGeom>
        </p:spPr>
      </p:pic>
      <p:sp>
        <p:nvSpPr>
          <p:cNvPr id="23" name="Titre 1"/>
          <p:cNvSpPr txBox="1">
            <a:spLocks/>
          </p:cNvSpPr>
          <p:nvPr/>
        </p:nvSpPr>
        <p:spPr>
          <a:xfrm>
            <a:off x="0" y="2928934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notre</a:t>
            </a:r>
            <a:r>
              <a:rPr kumimoji="0" lang="fr-FR" sz="2800" b="0" i="0" u="none" strike="noStrike" kern="1200" cap="all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équipe</a:t>
            </a:r>
            <a:r>
              <a:rPr kumimoji="0" lang="fr-FR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24" name="Larme 23"/>
          <p:cNvSpPr/>
          <p:nvPr/>
        </p:nvSpPr>
        <p:spPr>
          <a:xfrm rot="8147974">
            <a:off x="7235105" y="1075419"/>
            <a:ext cx="447913" cy="479344"/>
          </a:xfrm>
          <a:prstGeom prst="teardrop">
            <a:avLst>
              <a:gd name="adj" fmla="val 148611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Logos LA'TEAM.COM 04-2018-OK--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86644" y="1214422"/>
            <a:ext cx="357190" cy="259648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7286644" y="171448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7439044" y="186688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7591444" y="171448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7743844" y="185736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7643834" y="200024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7572396" y="192880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358082" y="200024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500958" y="207167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7572396" y="157161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7143768" y="164305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7143768" y="150017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786710" y="171448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929586" y="164305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7786710" y="142873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7572396" y="221455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7786710" y="157161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7858148" y="292893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7743844" y="217168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7929586" y="142873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8072462" y="178592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7929586" y="12144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7143768" y="185736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4290"/>
            <a:ext cx="5214942" cy="6215082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 </a:t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Chronométrage </a:t>
            </a:r>
            <a:r>
              <a:rPr lang="fr-FR" sz="160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chronobox</a:t>
            </a: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 UHF ( masse)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transpondeurs HUTAG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Ecran d’arrivée pour affichage  instantanée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publication web des résultats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arche gonflable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horloge double face 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prise en charge  des enregistrements  le  jour-J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impression des résultats </a:t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1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 </a:t>
            </a: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endParaRPr lang="fr-FR" dirty="0"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8" name="Image 7" descr="Logos LA'TEAM.COM 04-2018-OK--01.png"/>
          <p:cNvPicPr>
            <a:picLocks noChangeAspect="1"/>
          </p:cNvPicPr>
          <p:nvPr/>
        </p:nvPicPr>
        <p:blipFill>
          <a:blip r:embed="rId2" cstate="print">
            <a:lum bright="34000"/>
          </a:blip>
          <a:stretch>
            <a:fillRect/>
          </a:stretch>
        </p:blipFill>
        <p:spPr>
          <a:xfrm>
            <a:off x="214282" y="142852"/>
            <a:ext cx="2071702" cy="150596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0" y="5429264"/>
            <a:ext cx="2357422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sport Notre Passion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kisspng-rocky-mountains-drawing-clip-art-5ae53ffbb409b9.1549497115249735637375.png"/>
          <p:cNvPicPr>
            <a:picLocks noChangeAspect="1"/>
          </p:cNvPicPr>
          <p:nvPr/>
        </p:nvPicPr>
        <p:blipFill>
          <a:blip r:embed="rId3" cstate="print">
            <a:biLevel thresh="50000"/>
            <a:lum bright="100000"/>
          </a:blip>
          <a:stretch>
            <a:fillRect/>
          </a:stretch>
        </p:blipFill>
        <p:spPr>
          <a:xfrm>
            <a:off x="0" y="5129090"/>
            <a:ext cx="2314484" cy="585926"/>
          </a:xfrm>
          <a:prstGeom prst="rect">
            <a:avLst/>
          </a:prstGeom>
        </p:spPr>
      </p:pic>
      <p:pic>
        <p:nvPicPr>
          <p:cNvPr id="11" name="Image 10" descr="téléchargement (14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5404" y="6500834"/>
            <a:ext cx="285752" cy="285752"/>
          </a:xfrm>
          <a:prstGeom prst="rect">
            <a:avLst/>
          </a:prstGeom>
        </p:spPr>
      </p:pic>
      <p:pic>
        <p:nvPicPr>
          <p:cNvPr id="12" name="Image 11" descr="téléchargement (10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214" y="6500834"/>
            <a:ext cx="285752" cy="285752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0" y="5929330"/>
            <a:ext cx="3857652" cy="92867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3 rue du  Moulin </a:t>
            </a:r>
            <a:r>
              <a:rPr kumimoji="0" lang="fr-FR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71510 ALUZE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06.65.93.68.65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prestationlateam@gmail.com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428660" y="5072074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kumimoji="0" lang="fr-FR" sz="44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chronométrage</a:t>
            </a:r>
            <a:r>
              <a:rPr kumimoji="0" lang="fr-FR" sz="4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4600596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kumimoji="0" lang="fr-FR" sz="1600" b="0" i="0" u="none" strike="noStrike" kern="1200" cap="all" spc="0" normalizeH="0" baseline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votre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réussite sera 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uLnTx/>
                <a:uFillTx/>
                <a:latin typeface="Eras Bold ITC" pitchFamily="34" charset="0"/>
                <a:ea typeface="+mj-ea"/>
                <a:cs typeface="+mj-cs"/>
              </a:rPr>
              <a:t>notre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devise</a:t>
            </a:r>
            <a:r>
              <a:rPr kumimoji="0" lang="fr-FR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0" y="2928934"/>
            <a:ext cx="9144000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</a:t>
            </a:r>
            <a:r>
              <a:rPr lang="fr-FR" sz="2800" cap="all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  <a:ea typeface="+mj-ea"/>
                <a:cs typeface="+mj-cs"/>
              </a:rPr>
              <a:t>options</a:t>
            </a:r>
            <a:r>
              <a:rPr kumimoji="0" lang="fr-FR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43" name="Titre 1"/>
          <p:cNvSpPr txBox="1">
            <a:spLocks/>
          </p:cNvSpPr>
          <p:nvPr/>
        </p:nvSpPr>
        <p:spPr>
          <a:xfrm>
            <a:off x="357158" y="-142900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lang="fr-FR" sz="2800" cap="all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  <a:ea typeface="+mj-ea"/>
                <a:cs typeface="+mj-cs"/>
              </a:rPr>
              <a:t>pack full chrono sans surprise</a:t>
            </a:r>
            <a:r>
              <a:rPr kumimoji="0" lang="fr-FR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49" name="Titre 1"/>
          <p:cNvSpPr txBox="1">
            <a:spLocks/>
          </p:cNvSpPr>
          <p:nvPr/>
        </p:nvSpPr>
        <p:spPr>
          <a:xfrm>
            <a:off x="357158" y="71414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lang="fr-FR" sz="1600" cap="all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  <a:ea typeface="+mj-ea"/>
                <a:cs typeface="+mj-cs"/>
              </a:rPr>
              <a:t>sans surcouts</a:t>
            </a:r>
            <a:r>
              <a:rPr kumimoji="0" lang="fr-FR" b="0" i="0" u="none" strike="noStrike" kern="1200" cap="all" spc="0" normalizeH="0" baseline="0" noProof="0" dirty="0" smtClean="0">
                <a:ln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50" name="Titre 1"/>
          <p:cNvSpPr txBox="1">
            <a:spLocks/>
          </p:cNvSpPr>
          <p:nvPr/>
        </p:nvSpPr>
        <p:spPr>
          <a:xfrm>
            <a:off x="-32" y="1428760"/>
            <a:ext cx="7286676" cy="621508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</a:t>
            </a:r>
            <a:b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lang="fr-FR" sz="1400" cap="all" dirty="0" smtClean="0">
                <a:ln>
                  <a:solidFill>
                    <a:schemeClr val="bg1"/>
                  </a:solidFill>
                </a:ln>
                <a:latin typeface="Eras Bold ITC" pitchFamily="34" charset="0"/>
                <a:ea typeface="+mj-ea"/>
                <a:cs typeface="+mj-cs"/>
              </a:rPr>
              <a:t>LIVE / DOSSARDS /plaques de vélo /PUCES JETABLES/speaker et car podium</a:t>
            </a:r>
            <a:r>
              <a:rPr kumimoji="0" lang="fr-FR" sz="14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</a:t>
            </a:r>
            <a:br>
              <a:rPr kumimoji="0" lang="fr-FR" sz="14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kumimoji="0" lang="fr-FR" sz="14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/>
            </a:r>
            <a:br>
              <a:rPr kumimoji="0" lang="fr-FR" sz="14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</a:t>
            </a:r>
            <a:b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endParaRPr kumimoji="0" lang="fr-FR" sz="4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pic>
        <p:nvPicPr>
          <p:cNvPr id="51" name="Image 50" descr="png (7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227398">
            <a:off x="2500298" y="4929198"/>
            <a:ext cx="1106786" cy="785818"/>
          </a:xfrm>
          <a:prstGeom prst="rect">
            <a:avLst/>
          </a:prstGeom>
        </p:spPr>
      </p:pic>
      <p:pic>
        <p:nvPicPr>
          <p:cNvPr id="52" name="Image 51" descr="SGN_03_01_2022_164615377212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48" y="4857760"/>
            <a:ext cx="1000108" cy="1000108"/>
          </a:xfrm>
          <a:prstGeom prst="rect">
            <a:avLst/>
          </a:prstGeom>
        </p:spPr>
      </p:pic>
      <p:pic>
        <p:nvPicPr>
          <p:cNvPr id="53" name="Image 52" descr="Screenshot_20210809_1149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4929198"/>
            <a:ext cx="1357322" cy="890575"/>
          </a:xfrm>
          <a:prstGeom prst="rect">
            <a:avLst/>
          </a:prstGeom>
        </p:spPr>
      </p:pic>
      <p:pic>
        <p:nvPicPr>
          <p:cNvPr id="54" name="Image 53" descr="Screenshot_20220223_2150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4876" y="4786322"/>
            <a:ext cx="1321326" cy="900098"/>
          </a:xfrm>
          <a:prstGeom prst="rect">
            <a:avLst/>
          </a:prstGeom>
        </p:spPr>
      </p:pic>
      <p:pic>
        <p:nvPicPr>
          <p:cNvPr id="55" name="Image 54" descr="Screenshot_20210809_12231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123314">
            <a:off x="6073395" y="4856301"/>
            <a:ext cx="1183325" cy="92937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429256" y="2057277"/>
            <a:ext cx="3714744" cy="800219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r"/>
            <a:r>
              <a:rPr lang="fr-FR" sz="1400" cap="all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Eras Bold ITC" pitchFamily="34" charset="0"/>
              </a:rPr>
              <a:t>inscription en </a:t>
            </a:r>
            <a:r>
              <a:rPr lang="fr-FR" sz="1400" cap="all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Eras Bold ITC" pitchFamily="34" charset="0"/>
              </a:rPr>
              <a:t>ligne</a:t>
            </a:r>
          </a:p>
          <a:p>
            <a:pPr algn="r"/>
            <a:r>
              <a:rPr lang="fr-FR" sz="1400" cap="all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Eras Bold ITC" pitchFamily="34" charset="0"/>
              </a:rPr>
              <a:t>Gestion 100% par le prestataire</a:t>
            </a:r>
          </a:p>
          <a:p>
            <a:endParaRPr lang="fr-FR" dirty="0"/>
          </a:p>
        </p:txBody>
      </p:sp>
      <p:pic>
        <p:nvPicPr>
          <p:cNvPr id="59" name="Image 58" descr="chronometrage.com_with_spac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43670" y="2428868"/>
            <a:ext cx="2500330" cy="673166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8215338" y="2857496"/>
            <a:ext cx="857256" cy="800219"/>
          </a:xfrm>
          <a:prstGeom prst="rect">
            <a:avLst/>
          </a:prstGeom>
          <a:noFill/>
          <a:ln w="44450" cmpd="thickThin">
            <a:solidFill>
              <a:srgbClr val="00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1€</a:t>
            </a:r>
          </a:p>
          <a:p>
            <a:pPr algn="ctr"/>
            <a:r>
              <a:rPr lang="fr-FR" sz="700" dirty="0" smtClean="0"/>
              <a:t>Commission payée par le coureur</a:t>
            </a:r>
            <a:endParaRPr lang="fr-FR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43074"/>
            <a:ext cx="5214942" cy="6215082"/>
          </a:xfrm>
        </p:spPr>
        <p:txBody>
          <a:bodyPr>
            <a:noAutofit/>
          </a:bodyPr>
          <a:lstStyle/>
          <a:p>
            <a:r>
              <a:rPr lang="fr-FR" sz="7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 </a:t>
            </a:r>
            <a:br>
              <a:rPr lang="fr-FR" sz="7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7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7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BOX</a:t>
            </a:r>
            <a:b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arche</a:t>
            </a:r>
            <a:b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puces</a:t>
            </a:r>
            <a:b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transpondeurs</a:t>
            </a:r>
            <a:b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horloges</a:t>
            </a:r>
            <a:b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écran arrivée</a:t>
            </a:r>
            <a:b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régies</a:t>
            </a:r>
            <a:b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>……</a:t>
            </a:r>
            <a:b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1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r>
              <a:rPr lang="fr-FR" sz="7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  <a:t/>
            </a:r>
            <a:br>
              <a:rPr lang="fr-FR" sz="7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ras Bold ITC" pitchFamily="34" charset="0"/>
              </a:rPr>
            </a:br>
            <a:endParaRPr lang="fr-FR" sz="9600" dirty="0"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8" name="Image 7" descr="Logos LA'TEAM.COM 04-2018-OK--01.png"/>
          <p:cNvPicPr>
            <a:picLocks noChangeAspect="1"/>
          </p:cNvPicPr>
          <p:nvPr/>
        </p:nvPicPr>
        <p:blipFill>
          <a:blip r:embed="rId2" cstate="print">
            <a:lum bright="34000"/>
          </a:blip>
          <a:stretch>
            <a:fillRect/>
          </a:stretch>
        </p:blipFill>
        <p:spPr>
          <a:xfrm>
            <a:off x="214282" y="142852"/>
            <a:ext cx="2071702" cy="150596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0" y="5429264"/>
            <a:ext cx="2357422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sport Notre Passion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kisspng-rocky-mountains-drawing-clip-art-5ae53ffbb409b9.1549497115249735637375.png"/>
          <p:cNvPicPr>
            <a:picLocks noChangeAspect="1"/>
          </p:cNvPicPr>
          <p:nvPr/>
        </p:nvPicPr>
        <p:blipFill>
          <a:blip r:embed="rId3" cstate="print">
            <a:biLevel thresh="50000"/>
            <a:lum bright="100000"/>
          </a:blip>
          <a:stretch>
            <a:fillRect/>
          </a:stretch>
        </p:blipFill>
        <p:spPr>
          <a:xfrm>
            <a:off x="0" y="5129090"/>
            <a:ext cx="2314484" cy="585926"/>
          </a:xfrm>
          <a:prstGeom prst="rect">
            <a:avLst/>
          </a:prstGeom>
        </p:spPr>
      </p:pic>
      <p:pic>
        <p:nvPicPr>
          <p:cNvPr id="11" name="Image 10" descr="téléchargement (14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5404" y="6500834"/>
            <a:ext cx="285752" cy="285752"/>
          </a:xfrm>
          <a:prstGeom prst="rect">
            <a:avLst/>
          </a:prstGeom>
        </p:spPr>
      </p:pic>
      <p:pic>
        <p:nvPicPr>
          <p:cNvPr id="12" name="Image 11" descr="téléchargement (10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214" y="6500834"/>
            <a:ext cx="285752" cy="285752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0" y="5929330"/>
            <a:ext cx="3857652" cy="92867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3 rue du  Moulin </a:t>
            </a:r>
            <a:r>
              <a:rPr kumimoji="0" lang="fr-FR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71510 ALUZE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06.65.93.68.65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prestationlateam@gmail.com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428660" y="5072074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lang="fr-FR" sz="4400" cap="all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  <a:ea typeface="+mj-ea"/>
                <a:cs typeface="+mj-cs"/>
              </a:rPr>
              <a:t>matériels</a:t>
            </a:r>
            <a:r>
              <a:rPr kumimoji="0" lang="fr-FR" sz="4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4600596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kumimoji="0" lang="fr-FR" sz="1600" b="0" i="0" u="none" strike="noStrike" kern="1200" cap="all" spc="0" normalizeH="0" baseline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votre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réussite sera 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uLnTx/>
                <a:uFillTx/>
                <a:latin typeface="Eras Bold ITC" pitchFamily="34" charset="0"/>
                <a:ea typeface="+mj-ea"/>
                <a:cs typeface="+mj-cs"/>
              </a:rPr>
              <a:t>notre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devise</a:t>
            </a:r>
            <a:r>
              <a:rPr kumimoji="0" lang="fr-FR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0" y="3357562"/>
            <a:ext cx="9144000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</a:t>
            </a: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disciplines</a:t>
            </a:r>
            <a:r>
              <a:rPr kumimoji="0" lang="fr-FR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43" name="Titre 1"/>
          <p:cNvSpPr txBox="1">
            <a:spLocks/>
          </p:cNvSpPr>
          <p:nvPr/>
        </p:nvSpPr>
        <p:spPr>
          <a:xfrm>
            <a:off x="357158" y="-142900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matériel</a:t>
            </a:r>
            <a:r>
              <a:rPr kumimoji="0" lang="fr-FR" sz="2800" b="0" i="0" u="none" strike="noStrike" kern="1200" cap="all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adapté à vos épreuves</a:t>
            </a:r>
            <a:r>
              <a:rPr kumimoji="0" lang="fr-FR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50" name="Titre 1"/>
          <p:cNvSpPr txBox="1">
            <a:spLocks/>
          </p:cNvSpPr>
          <p:nvPr/>
        </p:nvSpPr>
        <p:spPr>
          <a:xfrm>
            <a:off x="2285984" y="1857364"/>
            <a:ext cx="7286676" cy="621508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</a:t>
            </a:r>
            <a:b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kumimoji="0" lang="fr-FR" sz="12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VTT</a:t>
            </a:r>
            <a:r>
              <a:rPr kumimoji="0" lang="fr-FR" sz="1200" b="0" i="0" u="none" strike="noStrike" kern="1200" cap="all" spc="0" normalizeH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/ DH / CYCLISME SUR ROUTE/ </a:t>
            </a:r>
            <a:r>
              <a:rPr kumimoji="0" lang="fr-FR" sz="1200" b="0" i="0" u="none" strike="noStrike" kern="1200" cap="all" spc="0" normalizeH="0" noProof="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Clm</a:t>
            </a:r>
            <a:r>
              <a:rPr kumimoji="0" lang="fr-FR" sz="1200" b="0" i="0" u="none" strike="noStrike" kern="1200" cap="all" spc="0" normalizeH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// TRAIL / DUATHLON/ Route Labélisé FFA</a:t>
            </a:r>
            <a:r>
              <a:rPr kumimoji="0" lang="fr-FR" sz="12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/>
            </a:r>
            <a:br>
              <a:rPr kumimoji="0" lang="fr-FR" sz="12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kumimoji="0" lang="fr-FR" sz="14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/>
            </a:r>
            <a:br>
              <a:rPr kumimoji="0" lang="fr-FR" sz="14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</a:t>
            </a:r>
            <a:b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</a:br>
            <a:endParaRPr kumimoji="0" lang="fr-FR" sz="4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pic>
        <p:nvPicPr>
          <p:cNvPr id="21" name="Image 20" descr="Capture d’écran 2022-03-01 14440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3357562"/>
            <a:ext cx="1857388" cy="1151206"/>
          </a:xfrm>
          <a:prstGeom prst="rect">
            <a:avLst/>
          </a:prstGeom>
        </p:spPr>
      </p:pic>
      <p:pic>
        <p:nvPicPr>
          <p:cNvPr id="22" name="Image 21" descr="Capture d’écran 2022-03-01 15114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1643050"/>
            <a:ext cx="2714644" cy="1702649"/>
          </a:xfrm>
          <a:prstGeom prst="rect">
            <a:avLst/>
          </a:prstGeom>
        </p:spPr>
      </p:pic>
      <p:pic>
        <p:nvPicPr>
          <p:cNvPr id="24" name="Image 23" descr="Capture d’écran 2022-03-01 17274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2727" y="1643050"/>
            <a:ext cx="2691273" cy="2214578"/>
          </a:xfrm>
          <a:prstGeom prst="rect">
            <a:avLst/>
          </a:prstGeom>
        </p:spPr>
      </p:pic>
      <p:pic>
        <p:nvPicPr>
          <p:cNvPr id="27" name="Image 26" descr="puces 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356" y="3286124"/>
            <a:ext cx="1766569" cy="1214446"/>
          </a:xfrm>
          <a:prstGeom prst="rect">
            <a:avLst/>
          </a:prstGeom>
        </p:spPr>
      </p:pic>
      <p:pic>
        <p:nvPicPr>
          <p:cNvPr id="28" name="Image 27" descr="SGN_06_22_2022_165591531983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97100" y="1643050"/>
            <a:ext cx="1903726" cy="2857520"/>
          </a:xfrm>
          <a:prstGeom prst="rect">
            <a:avLst/>
          </a:prstGeom>
        </p:spPr>
      </p:pic>
      <p:pic>
        <p:nvPicPr>
          <p:cNvPr id="29" name="Image 28" descr="Capture d’écran 2022-03-01 15122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6678" y="2643182"/>
            <a:ext cx="1357322" cy="1816724"/>
          </a:xfrm>
          <a:prstGeom prst="rect">
            <a:avLst/>
          </a:prstGeom>
        </p:spPr>
      </p:pic>
      <p:pic>
        <p:nvPicPr>
          <p:cNvPr id="26" name="Image 25" descr="Capture d’écran 2022-03-01 17233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3504" y="3721520"/>
            <a:ext cx="2643174" cy="779050"/>
          </a:xfrm>
          <a:prstGeom prst="rect">
            <a:avLst/>
          </a:prstGeom>
        </p:spPr>
      </p:pic>
      <p:pic>
        <p:nvPicPr>
          <p:cNvPr id="30" name="Image 29" descr="kisspng-cycling-drabuziuetiketes-lt-bicycle-frames-clip-ar-5ae3af663801d0.487044361524871014229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43306" y="5143512"/>
            <a:ext cx="718873" cy="714380"/>
          </a:xfrm>
          <a:prstGeom prst="rect">
            <a:avLst/>
          </a:prstGeom>
        </p:spPr>
      </p:pic>
      <p:pic>
        <p:nvPicPr>
          <p:cNvPr id="31" name="Image 30" descr="a2601.jpg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14876" y="5214950"/>
            <a:ext cx="899743" cy="642942"/>
          </a:xfrm>
          <a:prstGeom prst="rect">
            <a:avLst/>
          </a:prstGeom>
        </p:spPr>
      </p:pic>
      <p:pic>
        <p:nvPicPr>
          <p:cNvPr id="32" name="Image 31" descr="kisspng-nutrition-for-runners-running-mural-5k-run-running-man-5ab5f2815a7f07.6632922615218735373707.png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6710" y="5072074"/>
            <a:ext cx="928694" cy="928694"/>
          </a:xfrm>
          <a:prstGeom prst="rect">
            <a:avLst/>
          </a:prstGeom>
        </p:spPr>
      </p:pic>
      <p:pic>
        <p:nvPicPr>
          <p:cNvPr id="33" name="Image 32" descr="OIP.jfif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43174" y="5214950"/>
            <a:ext cx="642942" cy="702751"/>
          </a:xfrm>
          <a:prstGeom prst="rect">
            <a:avLst/>
          </a:prstGeom>
        </p:spPr>
      </p:pic>
      <p:pic>
        <p:nvPicPr>
          <p:cNvPr id="34" name="Image 33" descr="kisspng-trail-running-marathon-jooks-coaching-gainage-5b179113b19464.0097487615282711237274.png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5008" y="5000636"/>
            <a:ext cx="1214446" cy="911847"/>
          </a:xfrm>
          <a:prstGeom prst="rect">
            <a:avLst/>
          </a:prstGeom>
        </p:spPr>
      </p:pic>
      <p:pic>
        <p:nvPicPr>
          <p:cNvPr id="35" name="Image 34" descr="kisspng-bicycle-pedals-mtb-hill-bike-rider-mountain-bike-c-mengunduh-adventure-of-rafadan-world-google-play-s-5bf886b1f2d4b0.8429575615430140659946.png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72330" y="5214950"/>
            <a:ext cx="723888" cy="723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s LA'TEAM.COM 04-2018-OK--01.png"/>
          <p:cNvPicPr>
            <a:picLocks noChangeAspect="1"/>
          </p:cNvPicPr>
          <p:nvPr/>
        </p:nvPicPr>
        <p:blipFill>
          <a:blip r:embed="rId2" cstate="print">
            <a:lum bright="34000"/>
          </a:blip>
          <a:stretch>
            <a:fillRect/>
          </a:stretch>
        </p:blipFill>
        <p:spPr>
          <a:xfrm>
            <a:off x="214282" y="142852"/>
            <a:ext cx="2071702" cy="150596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0" y="5429264"/>
            <a:ext cx="2357422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sport Notre Passion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kisspng-rocky-mountains-drawing-clip-art-5ae53ffbb409b9.1549497115249735637375.png"/>
          <p:cNvPicPr>
            <a:picLocks noChangeAspect="1"/>
          </p:cNvPicPr>
          <p:nvPr/>
        </p:nvPicPr>
        <p:blipFill>
          <a:blip r:embed="rId3" cstate="print">
            <a:biLevel thresh="50000"/>
            <a:lum bright="100000"/>
          </a:blip>
          <a:stretch>
            <a:fillRect/>
          </a:stretch>
        </p:blipFill>
        <p:spPr>
          <a:xfrm>
            <a:off x="0" y="5129090"/>
            <a:ext cx="2314484" cy="585926"/>
          </a:xfrm>
          <a:prstGeom prst="rect">
            <a:avLst/>
          </a:prstGeom>
        </p:spPr>
      </p:pic>
      <p:pic>
        <p:nvPicPr>
          <p:cNvPr id="11" name="Image 10" descr="téléchargement (14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5404" y="6500834"/>
            <a:ext cx="285752" cy="285752"/>
          </a:xfrm>
          <a:prstGeom prst="rect">
            <a:avLst/>
          </a:prstGeom>
        </p:spPr>
      </p:pic>
      <p:pic>
        <p:nvPicPr>
          <p:cNvPr id="12" name="Image 11" descr="téléchargement (10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214" y="6500834"/>
            <a:ext cx="285752" cy="285752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0" y="5929330"/>
            <a:ext cx="3857652" cy="92867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3 rue du  Moulin </a:t>
            </a:r>
            <a:r>
              <a:rPr kumimoji="0" lang="fr-FR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71510 ALUZE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06.65.93.68.65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prestationlateam@gmail.com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428660" y="5072074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lang="fr-FR" sz="4400" cap="all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  <a:ea typeface="+mj-ea"/>
                <a:cs typeface="+mj-cs"/>
              </a:rPr>
              <a:t> épreuves</a:t>
            </a:r>
            <a:r>
              <a:rPr kumimoji="0" lang="fr-FR" sz="4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4600596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kumimoji="0" lang="fr-FR" sz="1600" b="0" i="0" u="none" strike="noStrike" kern="1200" cap="all" spc="0" normalizeH="0" baseline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votre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réussite sera 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uLnTx/>
                <a:uFillTx/>
                <a:latin typeface="Eras Bold ITC" pitchFamily="34" charset="0"/>
                <a:ea typeface="+mj-ea"/>
                <a:cs typeface="+mj-cs"/>
              </a:rPr>
              <a:t>notre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devise</a:t>
            </a:r>
            <a:r>
              <a:rPr kumimoji="0" lang="fr-FR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43" name="Titre 1"/>
          <p:cNvSpPr txBox="1">
            <a:spLocks/>
          </p:cNvSpPr>
          <p:nvPr/>
        </p:nvSpPr>
        <p:spPr>
          <a:xfrm>
            <a:off x="357158" y="-142900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kumimoji="0" lang="fr-FR" sz="28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ils</a:t>
            </a:r>
            <a:r>
              <a:rPr kumimoji="0" lang="fr-FR" sz="2800" b="0" i="0" u="none" strike="noStrike" kern="1200" cap="all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nous font confiance</a:t>
            </a:r>
            <a:r>
              <a:rPr kumimoji="0" lang="fr-FR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pic>
        <p:nvPicPr>
          <p:cNvPr id="36" name="Image 35" descr="TrainHard_Classic_–_Course_Nationale_Junior_au_Creusot_–_7_Juillet_2019-700x5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26" y="1500174"/>
            <a:ext cx="2285992" cy="1714494"/>
          </a:xfrm>
          <a:prstGeom prst="rect">
            <a:avLst/>
          </a:prstGeom>
          <a:effectLst>
            <a:innerShdw blurRad="1270000">
              <a:schemeClr val="bg1"/>
            </a:innerShdw>
          </a:effectLst>
        </p:spPr>
      </p:pic>
      <p:pic>
        <p:nvPicPr>
          <p:cNvPr id="37" name="Image 36" descr="logo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1714488"/>
            <a:ext cx="1470891" cy="1241289"/>
          </a:xfrm>
          <a:prstGeom prst="rect">
            <a:avLst/>
          </a:prstGeom>
        </p:spPr>
      </p:pic>
      <p:pic>
        <p:nvPicPr>
          <p:cNvPr id="38" name="Image 37" descr="41655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02575" y="5286388"/>
            <a:ext cx="2012565" cy="557610"/>
          </a:xfrm>
          <a:prstGeom prst="rect">
            <a:avLst/>
          </a:prstGeom>
        </p:spPr>
      </p:pic>
      <p:pic>
        <p:nvPicPr>
          <p:cNvPr id="39" name="Image 38" descr="Logo-ROC-DALUZE-11-2018-2-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678" y="1500174"/>
            <a:ext cx="1669285" cy="1669285"/>
          </a:xfrm>
          <a:prstGeom prst="rect">
            <a:avLst/>
          </a:prstGeom>
        </p:spPr>
      </p:pic>
      <p:pic>
        <p:nvPicPr>
          <p:cNvPr id="40" name="Image 39" descr="les-givrec2a6us-2021-t.shirt-png-givres-bas-noi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57752" y="3286124"/>
            <a:ext cx="1632796" cy="1223916"/>
          </a:xfrm>
          <a:prstGeom prst="rect">
            <a:avLst/>
          </a:prstGeom>
        </p:spPr>
      </p:pic>
      <p:pic>
        <p:nvPicPr>
          <p:cNvPr id="41" name="Image 40" descr="logo-T3C2021-1024x69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14414" y="1643050"/>
            <a:ext cx="2059282" cy="1387602"/>
          </a:xfrm>
          <a:prstGeom prst="rect">
            <a:avLst/>
          </a:prstGeom>
        </p:spPr>
      </p:pic>
      <p:pic>
        <p:nvPicPr>
          <p:cNvPr id="47" name="Image 46" descr="cropped-Logo_rvb_longtrai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6578" y="3429000"/>
            <a:ext cx="1947415" cy="962023"/>
          </a:xfrm>
          <a:prstGeom prst="rect">
            <a:avLst/>
          </a:prstGeom>
        </p:spPr>
      </p:pic>
      <p:pic>
        <p:nvPicPr>
          <p:cNvPr id="48" name="Image 47" descr="téléchargement (6)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28992" y="3286124"/>
            <a:ext cx="1214438" cy="1214438"/>
          </a:xfrm>
          <a:prstGeom prst="rect">
            <a:avLst/>
          </a:prstGeom>
        </p:spPr>
      </p:pic>
      <p:pic>
        <p:nvPicPr>
          <p:cNvPr id="49" name="Image 48" descr="SGN_08_12_2021_162879567294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43042" y="3214686"/>
            <a:ext cx="1357298" cy="1357298"/>
          </a:xfrm>
          <a:prstGeom prst="rect">
            <a:avLst/>
          </a:prstGeom>
        </p:spPr>
      </p:pic>
      <p:pic>
        <p:nvPicPr>
          <p:cNvPr id="51" name="Image 50" descr="logoabs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721" y="3286124"/>
            <a:ext cx="1114976" cy="1285884"/>
          </a:xfrm>
          <a:prstGeom prst="rect">
            <a:avLst/>
          </a:prstGeom>
        </p:spPr>
      </p:pic>
      <p:pic>
        <p:nvPicPr>
          <p:cNvPr id="52" name="Image 51" descr="téléchargement (17)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8859" y="5286388"/>
            <a:ext cx="1957087" cy="571504"/>
          </a:xfrm>
          <a:prstGeom prst="rect">
            <a:avLst/>
          </a:prstGeom>
        </p:spPr>
      </p:pic>
      <p:pic>
        <p:nvPicPr>
          <p:cNvPr id="53" name="Image 52" descr="SGN_01_10_2022_1641804446815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1714488"/>
            <a:ext cx="1285884" cy="1285884"/>
          </a:xfrm>
          <a:prstGeom prst="rect">
            <a:avLst/>
          </a:prstGeom>
        </p:spPr>
      </p:pic>
      <p:pic>
        <p:nvPicPr>
          <p:cNvPr id="55" name="Image 54" descr="SGN_06_15_2022_1655278560862 (1)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072330" y="4357694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 descr="FB_IMG_1646648857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3429000"/>
            <a:ext cx="1714480" cy="2000264"/>
          </a:xfrm>
          <a:prstGeom prst="rect">
            <a:avLst/>
          </a:prstGeom>
        </p:spPr>
      </p:pic>
      <p:pic>
        <p:nvPicPr>
          <p:cNvPr id="8" name="Image 7" descr="Logos LA'TEAM.COM 04-2018-OK--01.png"/>
          <p:cNvPicPr>
            <a:picLocks noChangeAspect="1"/>
          </p:cNvPicPr>
          <p:nvPr/>
        </p:nvPicPr>
        <p:blipFill>
          <a:blip r:embed="rId3" cstate="print">
            <a:lum bright="34000"/>
          </a:blip>
          <a:stretch>
            <a:fillRect/>
          </a:stretch>
        </p:blipFill>
        <p:spPr>
          <a:xfrm>
            <a:off x="214282" y="142852"/>
            <a:ext cx="2071702" cy="150596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0" y="5429264"/>
            <a:ext cx="2357422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sport Notre Passion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kisspng-rocky-mountains-drawing-clip-art-5ae53ffbb409b9.1549497115249735637375.png"/>
          <p:cNvPicPr>
            <a:picLocks noChangeAspect="1"/>
          </p:cNvPicPr>
          <p:nvPr/>
        </p:nvPicPr>
        <p:blipFill>
          <a:blip r:embed="rId4" cstate="print">
            <a:biLevel thresh="50000"/>
            <a:lum bright="100000"/>
          </a:blip>
          <a:stretch>
            <a:fillRect/>
          </a:stretch>
        </p:blipFill>
        <p:spPr>
          <a:xfrm>
            <a:off x="0" y="5129090"/>
            <a:ext cx="2314484" cy="585926"/>
          </a:xfrm>
          <a:prstGeom prst="rect">
            <a:avLst/>
          </a:prstGeom>
        </p:spPr>
      </p:pic>
      <p:pic>
        <p:nvPicPr>
          <p:cNvPr id="11" name="Image 10" descr="téléchargement (14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5404" y="6500834"/>
            <a:ext cx="285752" cy="285752"/>
          </a:xfrm>
          <a:prstGeom prst="rect">
            <a:avLst/>
          </a:prstGeom>
        </p:spPr>
      </p:pic>
      <p:pic>
        <p:nvPicPr>
          <p:cNvPr id="12" name="Image 11" descr="téléchargement (10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214" y="6500834"/>
            <a:ext cx="285752" cy="285752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0" y="5929330"/>
            <a:ext cx="3857652" cy="92867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3 rue du  Moulin </a:t>
            </a:r>
            <a:r>
              <a:rPr kumimoji="0" lang="fr-FR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71510 ALUZE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06.65.93.68.65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prestationlateam@gmail.com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428660" y="5072074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lang="fr-FR" sz="4400" cap="all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  <a:ea typeface="+mj-ea"/>
                <a:cs typeface="+mj-cs"/>
              </a:rPr>
              <a:t> PARTENAIRES</a:t>
            </a:r>
            <a:r>
              <a:rPr kumimoji="0" lang="fr-FR" sz="4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4600596"/>
            <a:ext cx="8786842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kumimoji="0" lang="fr-FR" sz="1600" b="0" i="0" u="none" strike="noStrike" kern="1200" cap="all" spc="0" normalizeH="0" baseline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votre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réussite sera 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uLnTx/>
                <a:uFillTx/>
                <a:latin typeface="Eras Bold ITC" pitchFamily="34" charset="0"/>
                <a:ea typeface="+mj-ea"/>
                <a:cs typeface="+mj-cs"/>
              </a:rPr>
              <a:t>notre</a:t>
            </a:r>
            <a:r>
              <a:rPr kumimoji="0" lang="fr-FR" sz="1600" b="0" i="0" u="none" strike="noStrike" kern="1200" cap="all" spc="0" normalizeH="0" noProof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devise</a:t>
            </a:r>
            <a:r>
              <a:rPr kumimoji="0" lang="fr-FR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pic>
        <p:nvPicPr>
          <p:cNvPr id="25" name="Image 24" descr="FB_IMG_165467033806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68" y="2428892"/>
            <a:ext cx="2741169" cy="3429000"/>
          </a:xfrm>
          <a:prstGeom prst="rect">
            <a:avLst/>
          </a:prstGeom>
        </p:spPr>
      </p:pic>
      <p:pic>
        <p:nvPicPr>
          <p:cNvPr id="26" name="Image 25" descr="SGN_12_07_2021_1638910561993 (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14488"/>
            <a:ext cx="1714488" cy="1714488"/>
          </a:xfrm>
          <a:prstGeom prst="rect">
            <a:avLst/>
          </a:prstGeom>
        </p:spPr>
      </p:pic>
      <p:pic>
        <p:nvPicPr>
          <p:cNvPr id="28" name="Image 27" descr="SGN_11_16_2021_163708113956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29454" y="2285992"/>
            <a:ext cx="1785950" cy="1785950"/>
          </a:xfrm>
          <a:prstGeom prst="rect">
            <a:avLst/>
          </a:prstGeom>
        </p:spPr>
      </p:pic>
      <p:pic>
        <p:nvPicPr>
          <p:cNvPr id="29" name="Image 28" descr="téléchargement (17)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2330" y="4786322"/>
            <a:ext cx="1533524" cy="396451"/>
          </a:xfrm>
          <a:prstGeom prst="rect">
            <a:avLst/>
          </a:prstGeom>
        </p:spPr>
      </p:pic>
      <p:pic>
        <p:nvPicPr>
          <p:cNvPr id="30" name="Image 29" descr="Capture 1defy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88935" y="857232"/>
            <a:ext cx="1354437" cy="928694"/>
          </a:xfrm>
          <a:prstGeom prst="rect">
            <a:avLst/>
          </a:prstGeom>
        </p:spPr>
      </p:pic>
      <p:pic>
        <p:nvPicPr>
          <p:cNvPr id="31" name="Image 30" descr="SGN_03_01_2022_164615377212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00760" y="785794"/>
            <a:ext cx="1000132" cy="1000132"/>
          </a:xfrm>
          <a:prstGeom prst="rect">
            <a:avLst/>
          </a:prstGeom>
        </p:spPr>
      </p:pic>
      <p:pic>
        <p:nvPicPr>
          <p:cNvPr id="33" name="Image 32" descr="Logo Trainhard.png"/>
          <p:cNvPicPr>
            <a:picLocks noChangeAspect="1"/>
          </p:cNvPicPr>
          <p:nvPr/>
        </p:nvPicPr>
        <p:blipFill>
          <a:blip r:embed="rId13" cstate="print">
            <a:lum bright="100000" contrast="-100000"/>
          </a:blip>
          <a:stretch>
            <a:fillRect/>
          </a:stretch>
        </p:blipFill>
        <p:spPr>
          <a:xfrm>
            <a:off x="3786182" y="1905516"/>
            <a:ext cx="2571768" cy="594790"/>
          </a:xfrm>
          <a:prstGeom prst="rect">
            <a:avLst/>
          </a:prstGeom>
        </p:spPr>
      </p:pic>
      <p:sp>
        <p:nvSpPr>
          <p:cNvPr id="35" name="Titre 1"/>
          <p:cNvSpPr txBox="1">
            <a:spLocks/>
          </p:cNvSpPr>
          <p:nvPr/>
        </p:nvSpPr>
        <p:spPr>
          <a:xfrm>
            <a:off x="1857356" y="1357298"/>
            <a:ext cx="1571604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lang="fr-FR" sz="1600" cap="all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  <a:ea typeface="+mj-ea"/>
                <a:cs typeface="+mj-cs"/>
              </a:rPr>
              <a:t>Meunier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all" spc="0" normalizeH="0" baseline="0" noProof="0" dirty="0" smtClean="0">
                <a:ln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Guillaume</a:t>
            </a:r>
            <a:r>
              <a:rPr kumimoji="0" lang="fr-FR" b="0" i="0" u="none" strike="noStrike" kern="1200" cap="all" spc="0" normalizeH="0" baseline="0" noProof="0" dirty="0" smtClean="0">
                <a:ln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1785918" y="3171836"/>
            <a:ext cx="1571604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kumimoji="0" lang="fr-FR" sz="1600" b="0" i="0" u="none" strike="noStrike" kern="1200" cap="all" spc="0" normalizeH="0" baseline="0" noProof="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louis</a:t>
            </a:r>
            <a:endParaRPr lang="fr-FR" sz="1600" cap="all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cap="all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  <a:ea typeface="+mj-ea"/>
                <a:cs typeface="+mj-cs"/>
              </a:rPr>
              <a:t>Travaillot</a:t>
            </a:r>
            <a:r>
              <a:rPr kumimoji="0" lang="fr-FR" b="0" i="0" u="none" strike="noStrike" kern="1200" cap="all" spc="0" normalizeH="0" baseline="0" noProof="0" dirty="0" smtClean="0">
                <a:ln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7000892" y="928670"/>
            <a:ext cx="1571604" cy="168592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Eras Bold ITC" pitchFamily="34" charset="0"/>
                <a:ea typeface="+mj-ea"/>
                <a:cs typeface="+mj-cs"/>
              </a:rPr>
              <a:t>                 </a:t>
            </a:r>
            <a:r>
              <a:rPr lang="fr-FR" sz="1600" cap="all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Bold ITC" pitchFamily="34" charset="0"/>
                <a:ea typeface="+mj-ea"/>
                <a:cs typeface="+mj-cs"/>
              </a:rPr>
              <a:t>Clubs</a:t>
            </a:r>
            <a:r>
              <a:rPr kumimoji="0" lang="fr-FR" b="0" i="0" u="none" strike="noStrike" kern="1200" cap="all" spc="0" normalizeH="0" baseline="0" noProof="0" dirty="0" smtClean="0">
                <a:ln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        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pic>
        <p:nvPicPr>
          <p:cNvPr id="45" name="Image 44" descr="facebook_1653403643695_693487751636777376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35507" y="1142984"/>
            <a:ext cx="1622377" cy="642942"/>
          </a:xfrm>
          <a:prstGeom prst="rect">
            <a:avLst/>
          </a:prstGeom>
        </p:spPr>
      </p:pic>
      <p:pic>
        <p:nvPicPr>
          <p:cNvPr id="2051" name="Picture 3" descr="C:\Users\Utilisateu\AppData\Local\Microsoft\Windows\INetCache\IE\Z7UCGOJ4\flag-france-XL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57422" y="4000504"/>
            <a:ext cx="392877" cy="261918"/>
          </a:xfrm>
          <a:prstGeom prst="rect">
            <a:avLst/>
          </a:prstGeom>
          <a:noFill/>
        </p:spPr>
      </p:pic>
      <p:pic>
        <p:nvPicPr>
          <p:cNvPr id="46" name="Picture 3" descr="C:\Users\Utilisateu\AppData\Local\Microsoft\Windows\INetCache\IE\Z7UCGOJ4\flag-france-XL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57422" y="2214554"/>
            <a:ext cx="392877" cy="261918"/>
          </a:xfrm>
          <a:prstGeom prst="rect">
            <a:avLst/>
          </a:prstGeom>
          <a:noFill/>
        </p:spPr>
      </p:pic>
      <p:sp>
        <p:nvSpPr>
          <p:cNvPr id="54" name="Sous-titre 5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Personnalisé 9">
      <a:dk1>
        <a:sysClr val="windowText" lastClr="000000"/>
      </a:dk1>
      <a:lt1>
        <a:sysClr val="window" lastClr="FFFFFF"/>
      </a:lt1>
      <a:dk2>
        <a:srgbClr val="262626"/>
      </a:dk2>
      <a:lt2>
        <a:srgbClr val="EBDDC3"/>
      </a:lt2>
      <a:accent1>
        <a:srgbClr val="FFFFFF"/>
      </a:accent1>
      <a:accent2>
        <a:srgbClr val="92D05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942</TotalTime>
  <Words>202</Words>
  <Application>Microsoft Office PowerPoint</Application>
  <PresentationFormat>Affichage à l'écran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Médian</vt:lpstr>
      <vt:lpstr>                 CHRONOMETRAGE          SPORTIF</vt:lpstr>
      <vt:lpstr>                      élaboration du Projet partage d’éxperience planification organisation jour-j Résultats  </vt:lpstr>
      <vt:lpstr>          société fondée en 2015 par un passionné de sport ,  nous  sommes fort de notre expérience d’athlétes multi-sport et d’organisateur de courses.  Notre équipe sera vous apporter  : savoir –faire dynamisme professionnalisme  accompagnement organisation conseils planification jour-j résultats     </vt:lpstr>
      <vt:lpstr>     Chronométrage chronobox UHF ( masse) transpondeurs HUTAG Ecran d’arrivée pour affichage  instantanée publication web des résultats arche gonflable horloge double face  prise en charge  des enregistrements  le  jour-J impression des résultats         </vt:lpstr>
      <vt:lpstr>   BOX arche puces transpondeurs horloges écran arrivée régies ……       </vt:lpstr>
      <vt:lpstr>Diapositive 6</vt:lpstr>
      <vt:lpstr>Diapositive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</dc:creator>
  <cp:lastModifiedBy>Utilisateu</cp:lastModifiedBy>
  <cp:revision>38</cp:revision>
  <dcterms:created xsi:type="dcterms:W3CDTF">2022-07-04T16:08:57Z</dcterms:created>
  <dcterms:modified xsi:type="dcterms:W3CDTF">2022-07-05T07:51:53Z</dcterms:modified>
</cp:coreProperties>
</file>